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24" name="Google Shape;124;p22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04" name="Google Shape;104;p1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105" name="Google Shape;105;p1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20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